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74" r:id="rId5"/>
    <p:sldId id="275" r:id="rId6"/>
    <p:sldId id="272" r:id="rId7"/>
  </p:sldIdLst>
  <p:sldSz cx="9144000" cy="6858000" type="screen4x3"/>
  <p:notesSz cx="6858000" cy="9144000"/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2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B07C2-1EE1-480E-AE3C-E8384DE1068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E8F67FE1-32C0-4644-83D0-E5D75974DA86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dirty="0" smtClean="0">
              <a:solidFill>
                <a:schemeClr val="tx1"/>
              </a:solidFill>
            </a:rPr>
            <a:t>Características propias de la vida institucional.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dirty="0"/>
        </a:p>
      </dgm:t>
    </dgm:pt>
    <dgm:pt modelId="{DAAFE756-A35B-4DA6-8C9E-804ADFE4536E}" type="parTrans" cxnId="{A6C1AB95-9D62-4EBC-A272-D418C8356187}">
      <dgm:prSet/>
      <dgm:spPr/>
      <dgm:t>
        <a:bodyPr/>
        <a:lstStyle/>
        <a:p>
          <a:endParaRPr lang="es-AR"/>
        </a:p>
      </dgm:t>
    </dgm:pt>
    <dgm:pt modelId="{16AA63DD-8871-4447-A88B-C6F119B29B06}" type="sibTrans" cxnId="{A6C1AB95-9D62-4EBC-A272-D418C8356187}">
      <dgm:prSet/>
      <dgm:spPr/>
      <dgm:t>
        <a:bodyPr/>
        <a:lstStyle/>
        <a:p>
          <a:endParaRPr lang="es-AR"/>
        </a:p>
      </dgm:t>
    </dgm:pt>
    <dgm:pt modelId="{A57A0237-2D39-4ACD-B78B-4C3A314618E1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dirty="0" smtClean="0">
              <a:solidFill>
                <a:schemeClr val="tx1"/>
              </a:solidFill>
            </a:rPr>
            <a:t>Diseño Curricular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dirty="0"/>
        </a:p>
      </dgm:t>
    </dgm:pt>
    <dgm:pt modelId="{CFDD63FE-88CF-430D-AE30-FB2578E6F6EA}" type="parTrans" cxnId="{16D46978-8258-42DE-AA68-5E74290DB60B}">
      <dgm:prSet/>
      <dgm:spPr/>
      <dgm:t>
        <a:bodyPr/>
        <a:lstStyle/>
        <a:p>
          <a:endParaRPr lang="es-AR"/>
        </a:p>
      </dgm:t>
    </dgm:pt>
    <dgm:pt modelId="{F13A4652-01BC-416C-B06C-50EE15ACE4AE}" type="sibTrans" cxnId="{16D46978-8258-42DE-AA68-5E74290DB60B}">
      <dgm:prSet/>
      <dgm:spPr/>
      <dgm:t>
        <a:bodyPr/>
        <a:lstStyle/>
        <a:p>
          <a:endParaRPr lang="es-AR"/>
        </a:p>
      </dgm:t>
    </dgm:pt>
    <dgm:pt modelId="{B3BCC9EF-2251-46FF-BA45-B309930561DE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dirty="0" smtClean="0">
              <a:solidFill>
                <a:schemeClr val="tx1"/>
              </a:solidFill>
            </a:rPr>
            <a:t>Reglamento Escolar</a:t>
          </a:r>
        </a:p>
        <a:p>
          <a:pPr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dirty="0"/>
        </a:p>
      </dgm:t>
    </dgm:pt>
    <dgm:pt modelId="{54F4339D-B405-4050-9D83-F1B0E9CC956C}" type="parTrans" cxnId="{5543CF1A-47E8-4502-B23D-D4576528FDAC}">
      <dgm:prSet/>
      <dgm:spPr/>
      <dgm:t>
        <a:bodyPr/>
        <a:lstStyle/>
        <a:p>
          <a:endParaRPr lang="es-AR"/>
        </a:p>
      </dgm:t>
    </dgm:pt>
    <dgm:pt modelId="{BC38755F-9FBB-4895-9F7A-FEEFC4A35E51}" type="sibTrans" cxnId="{5543CF1A-47E8-4502-B23D-D4576528FDAC}">
      <dgm:prSet/>
      <dgm:spPr/>
      <dgm:t>
        <a:bodyPr/>
        <a:lstStyle/>
        <a:p>
          <a:endParaRPr lang="es-AR"/>
        </a:p>
      </dgm:t>
    </dgm:pt>
    <dgm:pt modelId="{25576602-E68D-4338-B775-3D3F90670CC3}" type="pres">
      <dgm:prSet presAssocID="{E78B07C2-1EE1-480E-AE3C-E8384DE1068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400F0E8-1E56-4E0E-A9B9-571CFCBA6123}" type="pres">
      <dgm:prSet presAssocID="{E8F67FE1-32C0-4644-83D0-E5D75974DA86}" presName="gear1" presStyleLbl="node1" presStyleIdx="0" presStyleCnt="3" custLinFactNeighborX="-11422" custLinFactNeighborY="-5518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8B86B6D-ABBE-4A2C-9AFD-3F5B710B3C3E}" type="pres">
      <dgm:prSet presAssocID="{E8F67FE1-32C0-4644-83D0-E5D75974DA86}" presName="gear1srcNode" presStyleLbl="node1" presStyleIdx="0" presStyleCnt="3"/>
      <dgm:spPr/>
      <dgm:t>
        <a:bodyPr/>
        <a:lstStyle/>
        <a:p>
          <a:endParaRPr lang="es-AR"/>
        </a:p>
      </dgm:t>
    </dgm:pt>
    <dgm:pt modelId="{B330FABF-AD84-440F-9457-B9362E4EA4BD}" type="pres">
      <dgm:prSet presAssocID="{E8F67FE1-32C0-4644-83D0-E5D75974DA86}" presName="gear1dstNode" presStyleLbl="node1" presStyleIdx="0" presStyleCnt="3"/>
      <dgm:spPr/>
      <dgm:t>
        <a:bodyPr/>
        <a:lstStyle/>
        <a:p>
          <a:endParaRPr lang="es-AR"/>
        </a:p>
      </dgm:t>
    </dgm:pt>
    <dgm:pt modelId="{65125041-D208-4A2B-900B-0EEA6CCB1D58}" type="pres">
      <dgm:prSet presAssocID="{A57A0237-2D39-4ACD-B78B-4C3A314618E1}" presName="gear2" presStyleLbl="node1" presStyleIdx="1" presStyleCnt="3" custLinFactNeighborX="-37439" custLinFactNeighborY="665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B9A5A42-32D2-4569-AFC9-E077E6F62609}" type="pres">
      <dgm:prSet presAssocID="{A57A0237-2D39-4ACD-B78B-4C3A314618E1}" presName="gear2srcNode" presStyleLbl="node1" presStyleIdx="1" presStyleCnt="3"/>
      <dgm:spPr/>
      <dgm:t>
        <a:bodyPr/>
        <a:lstStyle/>
        <a:p>
          <a:endParaRPr lang="es-AR"/>
        </a:p>
      </dgm:t>
    </dgm:pt>
    <dgm:pt modelId="{EBE2BE41-889F-45E0-B940-C900964B6ADC}" type="pres">
      <dgm:prSet presAssocID="{A57A0237-2D39-4ACD-B78B-4C3A314618E1}" presName="gear2dstNode" presStyleLbl="node1" presStyleIdx="1" presStyleCnt="3"/>
      <dgm:spPr/>
      <dgm:t>
        <a:bodyPr/>
        <a:lstStyle/>
        <a:p>
          <a:endParaRPr lang="es-AR"/>
        </a:p>
      </dgm:t>
    </dgm:pt>
    <dgm:pt modelId="{24113DD4-2FDB-493A-822C-6C4C44B45B58}" type="pres">
      <dgm:prSet presAssocID="{B3BCC9EF-2251-46FF-BA45-B309930561DE}" presName="gear3" presStyleLbl="node1" presStyleIdx="2" presStyleCnt="3" custLinFactNeighborX="-27397" custLinFactNeighborY="6998"/>
      <dgm:spPr/>
      <dgm:t>
        <a:bodyPr/>
        <a:lstStyle/>
        <a:p>
          <a:endParaRPr lang="es-AR"/>
        </a:p>
      </dgm:t>
    </dgm:pt>
    <dgm:pt modelId="{C3140DA8-153A-48C1-A1ED-EED3CD3BFCA2}" type="pres">
      <dgm:prSet presAssocID="{B3BCC9EF-2251-46FF-BA45-B309930561D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E1FF19C-BBBD-416A-B246-C3BBEEBB9A76}" type="pres">
      <dgm:prSet presAssocID="{B3BCC9EF-2251-46FF-BA45-B309930561DE}" presName="gear3srcNode" presStyleLbl="node1" presStyleIdx="2" presStyleCnt="3"/>
      <dgm:spPr/>
      <dgm:t>
        <a:bodyPr/>
        <a:lstStyle/>
        <a:p>
          <a:endParaRPr lang="es-AR"/>
        </a:p>
      </dgm:t>
    </dgm:pt>
    <dgm:pt modelId="{F2CEF2D9-FA60-4FAB-9090-4EEB18E497D0}" type="pres">
      <dgm:prSet presAssocID="{B3BCC9EF-2251-46FF-BA45-B309930561DE}" presName="gear3dstNode" presStyleLbl="node1" presStyleIdx="2" presStyleCnt="3"/>
      <dgm:spPr/>
      <dgm:t>
        <a:bodyPr/>
        <a:lstStyle/>
        <a:p>
          <a:endParaRPr lang="es-AR"/>
        </a:p>
      </dgm:t>
    </dgm:pt>
    <dgm:pt modelId="{289CDDC6-D590-489D-9CD4-9CED983E4E4B}" type="pres">
      <dgm:prSet presAssocID="{16AA63DD-8871-4447-A88B-C6F119B29B06}" presName="connector1" presStyleLbl="sibTrans2D1" presStyleIdx="0" presStyleCnt="3" custLinFactNeighborX="-12441" custLinFactNeighborY="-6980"/>
      <dgm:spPr/>
      <dgm:t>
        <a:bodyPr/>
        <a:lstStyle/>
        <a:p>
          <a:endParaRPr lang="es-AR"/>
        </a:p>
      </dgm:t>
    </dgm:pt>
    <dgm:pt modelId="{6C4891C4-C6A7-468B-B24C-0E74E29A71A1}" type="pres">
      <dgm:prSet presAssocID="{F13A4652-01BC-416C-B06C-50EE15ACE4AE}" presName="connector2" presStyleLbl="sibTrans2D1" presStyleIdx="1" presStyleCnt="3" custLinFactNeighborX="-27668" custLinFactNeighborY="12636"/>
      <dgm:spPr/>
      <dgm:t>
        <a:bodyPr/>
        <a:lstStyle/>
        <a:p>
          <a:endParaRPr lang="es-AR"/>
        </a:p>
      </dgm:t>
    </dgm:pt>
    <dgm:pt modelId="{1F36F060-77AC-4ABE-B081-42B94259A010}" type="pres">
      <dgm:prSet presAssocID="{BC38755F-9FBB-4895-9F7A-FEEFC4A35E51}" presName="connector3" presStyleLbl="sibTrans2D1" presStyleIdx="2" presStyleCnt="3" custLinFactNeighborX="-19177" custLinFactNeighborY="732"/>
      <dgm:spPr/>
      <dgm:t>
        <a:bodyPr/>
        <a:lstStyle/>
        <a:p>
          <a:endParaRPr lang="es-AR"/>
        </a:p>
      </dgm:t>
    </dgm:pt>
  </dgm:ptLst>
  <dgm:cxnLst>
    <dgm:cxn modelId="{E01357AA-9392-43CC-97F8-3A892C8EB8B0}" type="presOf" srcId="{F13A4652-01BC-416C-B06C-50EE15ACE4AE}" destId="{6C4891C4-C6A7-468B-B24C-0E74E29A71A1}" srcOrd="0" destOrd="0" presId="urn:microsoft.com/office/officeart/2005/8/layout/gear1"/>
    <dgm:cxn modelId="{63774C52-C92A-4733-8DAB-2E95C9ADE339}" type="presOf" srcId="{B3BCC9EF-2251-46FF-BA45-B309930561DE}" destId="{24113DD4-2FDB-493A-822C-6C4C44B45B58}" srcOrd="0" destOrd="0" presId="urn:microsoft.com/office/officeart/2005/8/layout/gear1"/>
    <dgm:cxn modelId="{E9899397-A8F3-4288-B4A5-6A327EFF8C4B}" type="presOf" srcId="{E78B07C2-1EE1-480E-AE3C-E8384DE10686}" destId="{25576602-E68D-4338-B775-3D3F90670CC3}" srcOrd="0" destOrd="0" presId="urn:microsoft.com/office/officeart/2005/8/layout/gear1"/>
    <dgm:cxn modelId="{7F825ED8-1FD0-46AF-9850-F6E1612AD1B1}" type="presOf" srcId="{A57A0237-2D39-4ACD-B78B-4C3A314618E1}" destId="{EBE2BE41-889F-45E0-B940-C900964B6ADC}" srcOrd="2" destOrd="0" presId="urn:microsoft.com/office/officeart/2005/8/layout/gear1"/>
    <dgm:cxn modelId="{5937AFA4-D781-458E-A6BE-E000F7511756}" type="presOf" srcId="{E8F67FE1-32C0-4644-83D0-E5D75974DA86}" destId="{4400F0E8-1E56-4E0E-A9B9-571CFCBA6123}" srcOrd="0" destOrd="0" presId="urn:microsoft.com/office/officeart/2005/8/layout/gear1"/>
    <dgm:cxn modelId="{5543CF1A-47E8-4502-B23D-D4576528FDAC}" srcId="{E78B07C2-1EE1-480E-AE3C-E8384DE10686}" destId="{B3BCC9EF-2251-46FF-BA45-B309930561DE}" srcOrd="2" destOrd="0" parTransId="{54F4339D-B405-4050-9D83-F1B0E9CC956C}" sibTransId="{BC38755F-9FBB-4895-9F7A-FEEFC4A35E51}"/>
    <dgm:cxn modelId="{3500C797-EBCA-45B1-AE1B-ECE666BEC6F0}" type="presOf" srcId="{B3BCC9EF-2251-46FF-BA45-B309930561DE}" destId="{F2CEF2D9-FA60-4FAB-9090-4EEB18E497D0}" srcOrd="3" destOrd="0" presId="urn:microsoft.com/office/officeart/2005/8/layout/gear1"/>
    <dgm:cxn modelId="{16D46978-8258-42DE-AA68-5E74290DB60B}" srcId="{E78B07C2-1EE1-480E-AE3C-E8384DE10686}" destId="{A57A0237-2D39-4ACD-B78B-4C3A314618E1}" srcOrd="1" destOrd="0" parTransId="{CFDD63FE-88CF-430D-AE30-FB2578E6F6EA}" sibTransId="{F13A4652-01BC-416C-B06C-50EE15ACE4AE}"/>
    <dgm:cxn modelId="{A6C1AB95-9D62-4EBC-A272-D418C8356187}" srcId="{E78B07C2-1EE1-480E-AE3C-E8384DE10686}" destId="{E8F67FE1-32C0-4644-83D0-E5D75974DA86}" srcOrd="0" destOrd="0" parTransId="{DAAFE756-A35B-4DA6-8C9E-804ADFE4536E}" sibTransId="{16AA63DD-8871-4447-A88B-C6F119B29B06}"/>
    <dgm:cxn modelId="{1711CD7B-B3BA-4C24-96D1-72708D2C9C39}" type="presOf" srcId="{B3BCC9EF-2251-46FF-BA45-B309930561DE}" destId="{3E1FF19C-BBBD-416A-B246-C3BBEEBB9A76}" srcOrd="2" destOrd="0" presId="urn:microsoft.com/office/officeart/2005/8/layout/gear1"/>
    <dgm:cxn modelId="{FBCE5C14-34A5-4E81-875C-33A50605790D}" type="presOf" srcId="{A57A0237-2D39-4ACD-B78B-4C3A314618E1}" destId="{9B9A5A42-32D2-4569-AFC9-E077E6F62609}" srcOrd="1" destOrd="0" presId="urn:microsoft.com/office/officeart/2005/8/layout/gear1"/>
    <dgm:cxn modelId="{AB1C3ED0-3012-4D7E-8C5A-7C561144F64C}" type="presOf" srcId="{E8F67FE1-32C0-4644-83D0-E5D75974DA86}" destId="{38B86B6D-ABBE-4A2C-9AFD-3F5B710B3C3E}" srcOrd="1" destOrd="0" presId="urn:microsoft.com/office/officeart/2005/8/layout/gear1"/>
    <dgm:cxn modelId="{0B79F888-06FF-4BF6-A40A-B128B008AC27}" type="presOf" srcId="{BC38755F-9FBB-4895-9F7A-FEEFC4A35E51}" destId="{1F36F060-77AC-4ABE-B081-42B94259A010}" srcOrd="0" destOrd="0" presId="urn:microsoft.com/office/officeart/2005/8/layout/gear1"/>
    <dgm:cxn modelId="{03172DBD-437A-4E20-85A9-B8AE04DC9955}" type="presOf" srcId="{E8F67FE1-32C0-4644-83D0-E5D75974DA86}" destId="{B330FABF-AD84-440F-9457-B9362E4EA4BD}" srcOrd="2" destOrd="0" presId="urn:microsoft.com/office/officeart/2005/8/layout/gear1"/>
    <dgm:cxn modelId="{C42A7930-09A2-486E-9034-934C20DA78FD}" type="presOf" srcId="{B3BCC9EF-2251-46FF-BA45-B309930561DE}" destId="{C3140DA8-153A-48C1-A1ED-EED3CD3BFCA2}" srcOrd="1" destOrd="0" presId="urn:microsoft.com/office/officeart/2005/8/layout/gear1"/>
    <dgm:cxn modelId="{56399293-6270-4646-9234-47D85F975A1A}" type="presOf" srcId="{16AA63DD-8871-4447-A88B-C6F119B29B06}" destId="{289CDDC6-D590-489D-9CD4-9CED983E4E4B}" srcOrd="0" destOrd="0" presId="urn:microsoft.com/office/officeart/2005/8/layout/gear1"/>
    <dgm:cxn modelId="{1997A535-C0B3-414D-AB99-B933E1A2F5E0}" type="presOf" srcId="{A57A0237-2D39-4ACD-B78B-4C3A314618E1}" destId="{65125041-D208-4A2B-900B-0EEA6CCB1D58}" srcOrd="0" destOrd="0" presId="urn:microsoft.com/office/officeart/2005/8/layout/gear1"/>
    <dgm:cxn modelId="{CA835746-CF4A-4F27-AC53-AD14E13BAB35}" type="presParOf" srcId="{25576602-E68D-4338-B775-3D3F90670CC3}" destId="{4400F0E8-1E56-4E0E-A9B9-571CFCBA6123}" srcOrd="0" destOrd="0" presId="urn:microsoft.com/office/officeart/2005/8/layout/gear1"/>
    <dgm:cxn modelId="{45E911F9-179E-44FE-A881-8992A40C9670}" type="presParOf" srcId="{25576602-E68D-4338-B775-3D3F90670CC3}" destId="{38B86B6D-ABBE-4A2C-9AFD-3F5B710B3C3E}" srcOrd="1" destOrd="0" presId="urn:microsoft.com/office/officeart/2005/8/layout/gear1"/>
    <dgm:cxn modelId="{C065F198-ABD8-4ECF-9364-42925BA3D219}" type="presParOf" srcId="{25576602-E68D-4338-B775-3D3F90670CC3}" destId="{B330FABF-AD84-440F-9457-B9362E4EA4BD}" srcOrd="2" destOrd="0" presId="urn:microsoft.com/office/officeart/2005/8/layout/gear1"/>
    <dgm:cxn modelId="{8E21EB1F-B8B8-4BDC-A0CF-38B5E8F6D58E}" type="presParOf" srcId="{25576602-E68D-4338-B775-3D3F90670CC3}" destId="{65125041-D208-4A2B-900B-0EEA6CCB1D58}" srcOrd="3" destOrd="0" presId="urn:microsoft.com/office/officeart/2005/8/layout/gear1"/>
    <dgm:cxn modelId="{0B1CC565-F621-42C2-B008-1D7D8AFF8A0C}" type="presParOf" srcId="{25576602-E68D-4338-B775-3D3F90670CC3}" destId="{9B9A5A42-32D2-4569-AFC9-E077E6F62609}" srcOrd="4" destOrd="0" presId="urn:microsoft.com/office/officeart/2005/8/layout/gear1"/>
    <dgm:cxn modelId="{91DADD12-4A53-4CFA-9B75-8AACE38A4459}" type="presParOf" srcId="{25576602-E68D-4338-B775-3D3F90670CC3}" destId="{EBE2BE41-889F-45E0-B940-C900964B6ADC}" srcOrd="5" destOrd="0" presId="urn:microsoft.com/office/officeart/2005/8/layout/gear1"/>
    <dgm:cxn modelId="{33208742-2736-41F6-8B27-C42B288CA9CE}" type="presParOf" srcId="{25576602-E68D-4338-B775-3D3F90670CC3}" destId="{24113DD4-2FDB-493A-822C-6C4C44B45B58}" srcOrd="6" destOrd="0" presId="urn:microsoft.com/office/officeart/2005/8/layout/gear1"/>
    <dgm:cxn modelId="{2A0D15BB-86D8-4E86-AE98-ACA8531686BB}" type="presParOf" srcId="{25576602-E68D-4338-B775-3D3F90670CC3}" destId="{C3140DA8-153A-48C1-A1ED-EED3CD3BFCA2}" srcOrd="7" destOrd="0" presId="urn:microsoft.com/office/officeart/2005/8/layout/gear1"/>
    <dgm:cxn modelId="{DEA69020-4D17-48ED-8992-4F5995F58F8F}" type="presParOf" srcId="{25576602-E68D-4338-B775-3D3F90670CC3}" destId="{3E1FF19C-BBBD-416A-B246-C3BBEEBB9A76}" srcOrd="8" destOrd="0" presId="urn:microsoft.com/office/officeart/2005/8/layout/gear1"/>
    <dgm:cxn modelId="{81527CA3-305C-4AC3-820B-81109427E660}" type="presParOf" srcId="{25576602-E68D-4338-B775-3D3F90670CC3}" destId="{F2CEF2D9-FA60-4FAB-9090-4EEB18E497D0}" srcOrd="9" destOrd="0" presId="urn:microsoft.com/office/officeart/2005/8/layout/gear1"/>
    <dgm:cxn modelId="{B49BE3C6-A6BB-4F9C-B203-BC4E389DEE71}" type="presParOf" srcId="{25576602-E68D-4338-B775-3D3F90670CC3}" destId="{289CDDC6-D590-489D-9CD4-9CED983E4E4B}" srcOrd="10" destOrd="0" presId="urn:microsoft.com/office/officeart/2005/8/layout/gear1"/>
    <dgm:cxn modelId="{EBB73877-DC30-49EC-A1C4-6828D450AB3B}" type="presParOf" srcId="{25576602-E68D-4338-B775-3D3F90670CC3}" destId="{6C4891C4-C6A7-468B-B24C-0E74E29A71A1}" srcOrd="11" destOrd="0" presId="urn:microsoft.com/office/officeart/2005/8/layout/gear1"/>
    <dgm:cxn modelId="{89984057-68F3-4CBE-A107-F265B11DEECE}" type="presParOf" srcId="{25576602-E68D-4338-B775-3D3F90670CC3}" destId="{1F36F060-77AC-4ABE-B081-42B94259A01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423F4D-B3B8-4929-9685-0756F1B1DF94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1A64E842-1C45-4D98-80B4-96F20AFB4714}">
      <dgm:prSet phldrT="[Texto]"/>
      <dgm:spPr/>
      <dgm:t>
        <a:bodyPr/>
        <a:lstStyle/>
        <a:p>
          <a:r>
            <a:rPr lang="es-AR" dirty="0" smtClean="0"/>
            <a:t>Práctica (Bibliotecas Escolares)</a:t>
          </a:r>
          <a:endParaRPr lang="es-AR" dirty="0"/>
        </a:p>
      </dgm:t>
    </dgm:pt>
    <dgm:pt modelId="{65EED210-FE48-4931-B27E-6611AB31149F}" type="parTrans" cxnId="{E075F615-7E5C-4817-98C4-E3748884715D}">
      <dgm:prSet/>
      <dgm:spPr/>
      <dgm:t>
        <a:bodyPr/>
        <a:lstStyle/>
        <a:p>
          <a:endParaRPr lang="es-AR"/>
        </a:p>
      </dgm:t>
    </dgm:pt>
    <dgm:pt modelId="{131E7907-B41C-4572-A7FA-D4BAE40C2E30}" type="sibTrans" cxnId="{E075F615-7E5C-4817-98C4-E3748884715D}">
      <dgm:prSet/>
      <dgm:spPr/>
      <dgm:t>
        <a:bodyPr/>
        <a:lstStyle/>
        <a:p>
          <a:endParaRPr lang="es-AR"/>
        </a:p>
      </dgm:t>
    </dgm:pt>
    <dgm:pt modelId="{D7C4DA62-8A51-40BF-8A0C-82133D7BE52D}">
      <dgm:prSet phldrT="[Texto]"/>
      <dgm:spPr/>
      <dgm:t>
        <a:bodyPr/>
        <a:lstStyle/>
        <a:p>
          <a:r>
            <a:rPr lang="es-AR" dirty="0" smtClean="0"/>
            <a:t>Teoría (IFTS)</a:t>
          </a:r>
          <a:endParaRPr lang="es-AR" dirty="0"/>
        </a:p>
      </dgm:t>
    </dgm:pt>
    <dgm:pt modelId="{821A5747-43A7-4682-B2F4-585D4E76319C}" type="parTrans" cxnId="{CCE4FA6D-E130-4FCB-9FA6-75BA87A91422}">
      <dgm:prSet/>
      <dgm:spPr/>
      <dgm:t>
        <a:bodyPr/>
        <a:lstStyle/>
        <a:p>
          <a:endParaRPr lang="es-AR"/>
        </a:p>
      </dgm:t>
    </dgm:pt>
    <dgm:pt modelId="{181799BF-E64F-433C-A9FC-DA95E09A9E77}" type="sibTrans" cxnId="{CCE4FA6D-E130-4FCB-9FA6-75BA87A91422}">
      <dgm:prSet/>
      <dgm:spPr/>
      <dgm:t>
        <a:bodyPr/>
        <a:lstStyle/>
        <a:p>
          <a:endParaRPr lang="es-AR"/>
        </a:p>
      </dgm:t>
    </dgm:pt>
    <dgm:pt modelId="{0EEC05A2-973F-4AF9-B365-EE6FE4376E42}">
      <dgm:prSet phldrT="[Texto]"/>
      <dgm:spPr/>
      <dgm:t>
        <a:bodyPr/>
        <a:lstStyle/>
        <a:p>
          <a:r>
            <a:rPr lang="es-AR" smtClean="0"/>
            <a:t>Práctica</a:t>
          </a:r>
          <a:endParaRPr lang="es-AR"/>
        </a:p>
      </dgm:t>
    </dgm:pt>
    <dgm:pt modelId="{3A2F6B10-1588-42DA-93D8-D95E1F71AD34}" type="parTrans" cxnId="{E1B70042-478B-4AB4-A19E-BD756A5ECA36}">
      <dgm:prSet/>
      <dgm:spPr/>
      <dgm:t>
        <a:bodyPr/>
        <a:lstStyle/>
        <a:p>
          <a:endParaRPr lang="es-AR"/>
        </a:p>
      </dgm:t>
    </dgm:pt>
    <dgm:pt modelId="{E2D753C3-762D-414E-8CD0-1FC93322A3FB}" type="sibTrans" cxnId="{E1B70042-478B-4AB4-A19E-BD756A5ECA36}">
      <dgm:prSet/>
      <dgm:spPr/>
      <dgm:t>
        <a:bodyPr/>
        <a:lstStyle/>
        <a:p>
          <a:endParaRPr lang="es-AR"/>
        </a:p>
      </dgm:t>
    </dgm:pt>
    <dgm:pt modelId="{AEE55A42-859C-45F9-911B-17D724EF79F2}" type="pres">
      <dgm:prSet presAssocID="{C7423F4D-B3B8-4929-9685-0756F1B1DF9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AC79C477-F799-4F42-B709-8D43682C11A1}" type="pres">
      <dgm:prSet presAssocID="{1A64E842-1C45-4D98-80B4-96F20AFB4714}" presName="Accent1" presStyleCnt="0"/>
      <dgm:spPr/>
    </dgm:pt>
    <dgm:pt modelId="{E0DCB334-C704-4A01-8C07-EAE2C9B60088}" type="pres">
      <dgm:prSet presAssocID="{1A64E842-1C45-4D98-80B4-96F20AFB4714}" presName="Accent" presStyleLbl="node1" presStyleIdx="0" presStyleCnt="3" custLinFactNeighborX="2982" custLinFactNeighborY="-2874"/>
      <dgm:spPr/>
    </dgm:pt>
    <dgm:pt modelId="{E48150E2-EE4A-4970-A425-457E3EB146D0}" type="pres">
      <dgm:prSet presAssocID="{1A64E842-1C45-4D98-80B4-96F20AFB471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13FA58E-8CE5-4494-AB40-104F17CF3C7B}" type="pres">
      <dgm:prSet presAssocID="{D7C4DA62-8A51-40BF-8A0C-82133D7BE52D}" presName="Accent2" presStyleCnt="0"/>
      <dgm:spPr/>
    </dgm:pt>
    <dgm:pt modelId="{7E7EADEB-9AE2-4677-B82A-3B10C954DC98}" type="pres">
      <dgm:prSet presAssocID="{D7C4DA62-8A51-40BF-8A0C-82133D7BE52D}" presName="Accent" presStyleLbl="node1" presStyleIdx="1" presStyleCnt="3"/>
      <dgm:spPr/>
    </dgm:pt>
    <dgm:pt modelId="{64006CC5-6337-4A87-9ED9-B8C86CB39C44}" type="pres">
      <dgm:prSet presAssocID="{D7C4DA62-8A51-40BF-8A0C-82133D7BE52D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002ADDC-92E9-48E0-8344-4BA950BF48E7}" type="pres">
      <dgm:prSet presAssocID="{0EEC05A2-973F-4AF9-B365-EE6FE4376E42}" presName="Accent3" presStyleCnt="0"/>
      <dgm:spPr/>
    </dgm:pt>
    <dgm:pt modelId="{91BE58BB-15D2-4E89-A8D4-29F873167653}" type="pres">
      <dgm:prSet presAssocID="{0EEC05A2-973F-4AF9-B365-EE6FE4376E42}" presName="Accent" presStyleLbl="node1" presStyleIdx="2" presStyleCnt="3"/>
      <dgm:spPr/>
    </dgm:pt>
    <dgm:pt modelId="{EF908B79-78DE-44DA-A33B-30C2E30D7816}" type="pres">
      <dgm:prSet presAssocID="{0EEC05A2-973F-4AF9-B365-EE6FE4376E4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86F4050-BB39-4011-86AF-068C059B55ED}" type="presOf" srcId="{1A64E842-1C45-4D98-80B4-96F20AFB4714}" destId="{E48150E2-EE4A-4970-A425-457E3EB146D0}" srcOrd="0" destOrd="0" presId="urn:microsoft.com/office/officeart/2009/layout/CircleArrowProcess"/>
    <dgm:cxn modelId="{321001CC-2983-4C21-9ACE-99CC7E40669A}" type="presOf" srcId="{C7423F4D-B3B8-4929-9685-0756F1B1DF94}" destId="{AEE55A42-859C-45F9-911B-17D724EF79F2}" srcOrd="0" destOrd="0" presId="urn:microsoft.com/office/officeart/2009/layout/CircleArrowProcess"/>
    <dgm:cxn modelId="{E1B70042-478B-4AB4-A19E-BD756A5ECA36}" srcId="{C7423F4D-B3B8-4929-9685-0756F1B1DF94}" destId="{0EEC05A2-973F-4AF9-B365-EE6FE4376E42}" srcOrd="2" destOrd="0" parTransId="{3A2F6B10-1588-42DA-93D8-D95E1F71AD34}" sibTransId="{E2D753C3-762D-414E-8CD0-1FC93322A3FB}"/>
    <dgm:cxn modelId="{BF9FABCB-4DFD-4102-9293-AF3D08D87E3F}" type="presOf" srcId="{0EEC05A2-973F-4AF9-B365-EE6FE4376E42}" destId="{EF908B79-78DE-44DA-A33B-30C2E30D7816}" srcOrd="0" destOrd="0" presId="urn:microsoft.com/office/officeart/2009/layout/CircleArrowProcess"/>
    <dgm:cxn modelId="{E075F615-7E5C-4817-98C4-E3748884715D}" srcId="{C7423F4D-B3B8-4929-9685-0756F1B1DF94}" destId="{1A64E842-1C45-4D98-80B4-96F20AFB4714}" srcOrd="0" destOrd="0" parTransId="{65EED210-FE48-4931-B27E-6611AB31149F}" sibTransId="{131E7907-B41C-4572-A7FA-D4BAE40C2E30}"/>
    <dgm:cxn modelId="{48A369C1-8528-491A-8292-34A3346D1491}" type="presOf" srcId="{D7C4DA62-8A51-40BF-8A0C-82133D7BE52D}" destId="{64006CC5-6337-4A87-9ED9-B8C86CB39C44}" srcOrd="0" destOrd="0" presId="urn:microsoft.com/office/officeart/2009/layout/CircleArrowProcess"/>
    <dgm:cxn modelId="{CCE4FA6D-E130-4FCB-9FA6-75BA87A91422}" srcId="{C7423F4D-B3B8-4929-9685-0756F1B1DF94}" destId="{D7C4DA62-8A51-40BF-8A0C-82133D7BE52D}" srcOrd="1" destOrd="0" parTransId="{821A5747-43A7-4682-B2F4-585D4E76319C}" sibTransId="{181799BF-E64F-433C-A9FC-DA95E09A9E77}"/>
    <dgm:cxn modelId="{9F526618-6367-4859-AA36-E77FFE84D53D}" type="presParOf" srcId="{AEE55A42-859C-45F9-911B-17D724EF79F2}" destId="{AC79C477-F799-4F42-B709-8D43682C11A1}" srcOrd="0" destOrd="0" presId="urn:microsoft.com/office/officeart/2009/layout/CircleArrowProcess"/>
    <dgm:cxn modelId="{BF8BA77D-0005-4D87-94FB-99D003916678}" type="presParOf" srcId="{AC79C477-F799-4F42-B709-8D43682C11A1}" destId="{E0DCB334-C704-4A01-8C07-EAE2C9B60088}" srcOrd="0" destOrd="0" presId="urn:microsoft.com/office/officeart/2009/layout/CircleArrowProcess"/>
    <dgm:cxn modelId="{4495018D-65BE-4DA3-B334-7FEC5DC4B906}" type="presParOf" srcId="{AEE55A42-859C-45F9-911B-17D724EF79F2}" destId="{E48150E2-EE4A-4970-A425-457E3EB146D0}" srcOrd="1" destOrd="0" presId="urn:microsoft.com/office/officeart/2009/layout/CircleArrowProcess"/>
    <dgm:cxn modelId="{2946DD26-BFEB-4DA7-91E2-4E9F9B6AF05A}" type="presParOf" srcId="{AEE55A42-859C-45F9-911B-17D724EF79F2}" destId="{013FA58E-8CE5-4494-AB40-104F17CF3C7B}" srcOrd="2" destOrd="0" presId="urn:microsoft.com/office/officeart/2009/layout/CircleArrowProcess"/>
    <dgm:cxn modelId="{63B3EAED-175D-4433-B5BC-F43D071C609F}" type="presParOf" srcId="{013FA58E-8CE5-4494-AB40-104F17CF3C7B}" destId="{7E7EADEB-9AE2-4677-B82A-3B10C954DC98}" srcOrd="0" destOrd="0" presId="urn:microsoft.com/office/officeart/2009/layout/CircleArrowProcess"/>
    <dgm:cxn modelId="{6C3CA98D-E34C-482A-BA10-08C456B10BDB}" type="presParOf" srcId="{AEE55A42-859C-45F9-911B-17D724EF79F2}" destId="{64006CC5-6337-4A87-9ED9-B8C86CB39C44}" srcOrd="3" destOrd="0" presId="urn:microsoft.com/office/officeart/2009/layout/CircleArrowProcess"/>
    <dgm:cxn modelId="{427CC97A-B4EA-44E3-93BD-E31C168EFC1F}" type="presParOf" srcId="{AEE55A42-859C-45F9-911B-17D724EF79F2}" destId="{D002ADDC-92E9-48E0-8344-4BA950BF48E7}" srcOrd="4" destOrd="0" presId="urn:microsoft.com/office/officeart/2009/layout/CircleArrowProcess"/>
    <dgm:cxn modelId="{121B2C35-7305-4406-B3F2-16B1F6D70897}" type="presParOf" srcId="{D002ADDC-92E9-48E0-8344-4BA950BF48E7}" destId="{91BE58BB-15D2-4E89-A8D4-29F873167653}" srcOrd="0" destOrd="0" presId="urn:microsoft.com/office/officeart/2009/layout/CircleArrowProcess"/>
    <dgm:cxn modelId="{3E757D57-5606-457F-BDF6-455A91F6D320}" type="presParOf" srcId="{AEE55A42-859C-45F9-911B-17D724EF79F2}" destId="{EF908B79-78DE-44DA-A33B-30C2E30D781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0F0E8-1E56-4E0E-A9B9-571CFCBA6123}">
      <dsp:nvSpPr>
        <dsp:cNvPr id="0" name=""/>
        <dsp:cNvSpPr/>
      </dsp:nvSpPr>
      <dsp:spPr>
        <a:xfrm>
          <a:off x="3806877" y="2896078"/>
          <a:ext cx="3795638" cy="379563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kern="1200" dirty="0" smtClean="0">
              <a:solidFill>
                <a:schemeClr val="tx1"/>
              </a:solidFill>
            </a:rPr>
            <a:t>Características propias de la vida institucional.</a:t>
          </a:r>
        </a:p>
        <a:p>
          <a:pPr lvl="0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kern="1200" dirty="0"/>
        </a:p>
      </dsp:txBody>
      <dsp:txXfrm>
        <a:off x="4569969" y="3785188"/>
        <a:ext cx="2269454" cy="1951036"/>
      </dsp:txXfrm>
    </dsp:sp>
    <dsp:sp modelId="{65125041-D208-4A2B-900B-0EEA6CCB1D58}">
      <dsp:nvSpPr>
        <dsp:cNvPr id="0" name=""/>
        <dsp:cNvSpPr/>
      </dsp:nvSpPr>
      <dsp:spPr>
        <a:xfrm>
          <a:off x="998553" y="2392052"/>
          <a:ext cx="2760464" cy="276046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kern="1200" dirty="0" smtClean="0">
              <a:solidFill>
                <a:schemeClr val="tx1"/>
              </a:solidFill>
            </a:rPr>
            <a:t>Diseño Curricular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kern="1200" dirty="0"/>
        </a:p>
      </dsp:txBody>
      <dsp:txXfrm>
        <a:off x="1693508" y="3091207"/>
        <a:ext cx="1370554" cy="1362154"/>
      </dsp:txXfrm>
    </dsp:sp>
    <dsp:sp modelId="{24113DD4-2FDB-493A-822C-6C4C44B45B58}">
      <dsp:nvSpPr>
        <dsp:cNvPr id="0" name=""/>
        <dsp:cNvSpPr/>
      </dsp:nvSpPr>
      <dsp:spPr>
        <a:xfrm rot="20700000">
          <a:off x="2670644" y="535745"/>
          <a:ext cx="2704691" cy="270469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800" b="1" kern="1200" dirty="0" smtClean="0">
              <a:solidFill>
                <a:schemeClr val="tx1"/>
              </a:solidFill>
            </a:rPr>
            <a:t>Reglamento Escolar</a:t>
          </a:r>
        </a:p>
        <a:p>
          <a:pPr lvl="0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kern="1200" dirty="0"/>
        </a:p>
      </dsp:txBody>
      <dsp:txXfrm rot="-20700000">
        <a:off x="3263862" y="1128963"/>
        <a:ext cx="1518255" cy="1518255"/>
      </dsp:txXfrm>
    </dsp:sp>
    <dsp:sp modelId="{289CDDC6-D590-489D-9CD4-9CED983E4E4B}">
      <dsp:nvSpPr>
        <dsp:cNvPr id="0" name=""/>
        <dsp:cNvSpPr/>
      </dsp:nvSpPr>
      <dsp:spPr>
        <a:xfrm>
          <a:off x="3374815" y="2176022"/>
          <a:ext cx="4858416" cy="4858416"/>
        </a:xfrm>
        <a:prstGeom prst="circularArrow">
          <a:avLst>
            <a:gd name="adj1" fmla="val 4688"/>
            <a:gd name="adj2" fmla="val 299029"/>
            <a:gd name="adj3" fmla="val 2557161"/>
            <a:gd name="adj4" fmla="val 1577563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891C4-C6A7-468B-B24C-0E74E29A71A1}">
      <dsp:nvSpPr>
        <dsp:cNvPr id="0" name=""/>
        <dsp:cNvSpPr/>
      </dsp:nvSpPr>
      <dsp:spPr>
        <a:xfrm>
          <a:off x="566506" y="2032012"/>
          <a:ext cx="3529943" cy="35299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6F060-77AC-4ABE-B081-42B94259A010}">
      <dsp:nvSpPr>
        <dsp:cNvPr id="0" name=""/>
        <dsp:cNvSpPr/>
      </dsp:nvSpPr>
      <dsp:spPr>
        <a:xfrm>
          <a:off x="2222687" y="-272253"/>
          <a:ext cx="3805989" cy="380598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CB334-C704-4A01-8C07-EAE2C9B60088}">
      <dsp:nvSpPr>
        <dsp:cNvPr id="0" name=""/>
        <dsp:cNvSpPr/>
      </dsp:nvSpPr>
      <dsp:spPr>
        <a:xfrm>
          <a:off x="3475535" y="-95129"/>
          <a:ext cx="3309515" cy="331001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150E2-EE4A-4970-A425-457E3EB146D0}">
      <dsp:nvSpPr>
        <dsp:cNvPr id="0" name=""/>
        <dsp:cNvSpPr/>
      </dsp:nvSpPr>
      <dsp:spPr>
        <a:xfrm>
          <a:off x="4108357" y="1195017"/>
          <a:ext cx="1839033" cy="91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Práctica (Bibliotecas Escolares)</a:t>
          </a:r>
          <a:endParaRPr lang="es-AR" sz="1600" kern="1200" dirty="0"/>
        </a:p>
      </dsp:txBody>
      <dsp:txXfrm>
        <a:off x="4108357" y="1195017"/>
        <a:ext cx="1839033" cy="919296"/>
      </dsp:txXfrm>
    </dsp:sp>
    <dsp:sp modelId="{7E7EADEB-9AE2-4677-B82A-3B10C954DC98}">
      <dsp:nvSpPr>
        <dsp:cNvPr id="0" name=""/>
        <dsp:cNvSpPr/>
      </dsp:nvSpPr>
      <dsp:spPr>
        <a:xfrm>
          <a:off x="2457639" y="1901851"/>
          <a:ext cx="3309515" cy="331001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609020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06CC5-6337-4A87-9ED9-B8C86CB39C44}">
      <dsp:nvSpPr>
        <dsp:cNvPr id="0" name=""/>
        <dsp:cNvSpPr/>
      </dsp:nvSpPr>
      <dsp:spPr>
        <a:xfrm>
          <a:off x="3192879" y="3107869"/>
          <a:ext cx="1839033" cy="91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Teoría (IFTS)</a:t>
          </a:r>
          <a:endParaRPr lang="es-AR" sz="1600" kern="1200" dirty="0"/>
        </a:p>
      </dsp:txBody>
      <dsp:txXfrm>
        <a:off x="3192879" y="3107869"/>
        <a:ext cx="1839033" cy="919296"/>
      </dsp:txXfrm>
    </dsp:sp>
    <dsp:sp modelId="{91BE58BB-15D2-4E89-A8D4-29F873167653}">
      <dsp:nvSpPr>
        <dsp:cNvPr id="0" name=""/>
        <dsp:cNvSpPr/>
      </dsp:nvSpPr>
      <dsp:spPr>
        <a:xfrm>
          <a:off x="3612395" y="4031292"/>
          <a:ext cx="2843386" cy="284452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1218040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08B79-78DE-44DA-A33B-30C2E30D7816}">
      <dsp:nvSpPr>
        <dsp:cNvPr id="0" name=""/>
        <dsp:cNvSpPr/>
      </dsp:nvSpPr>
      <dsp:spPr>
        <a:xfrm>
          <a:off x="4112707" y="5023472"/>
          <a:ext cx="1839033" cy="91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smtClean="0"/>
            <a:t>Práctica</a:t>
          </a:r>
          <a:endParaRPr lang="es-AR" sz="1600" kern="1200"/>
        </a:p>
      </dsp:txBody>
      <dsp:txXfrm>
        <a:off x="4112707" y="5023472"/>
        <a:ext cx="1839033" cy="919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18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7F055E6-DD66-45D3-A7FD-06CA7DC6300C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F458CA-C167-45AF-8D83-581084C2A781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DE12F-ECFF-48C4-A7B5-220A7B6F9C7C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5C78-3448-407D-8CA6-23F09D02B483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640DC-AF7A-4544-8438-E11E609641B1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B14EC-5D36-45CE-B070-F606C7485220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9E10-F3C9-4A63-ABE3-8DBF5A6ED089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9CF92-C8C5-46DD-92C0-08D3B27A62E6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94BFFB-57C9-4394-8476-8ED6D974FD86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6C46E-3EB2-453D-91D1-C4CA26AD27EE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A89938-BC30-424B-A334-5C3DCF9ACA09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CA27B-8C95-4876-B74F-23E4FB8821AB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DB1F3C-3004-49D1-B958-E7B098514E8F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78746-6545-454A-8971-32B8C77DE3B2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E7DE83-F8BE-4135-9F03-FB7534866E8A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DE634-213C-4D5F-AB79-4DF55BA87546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5305-5FE1-4C19-9B33-DD83C06420B5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E7FCC-3497-472B-B665-8AF8DC143EF1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B5EA00-F416-4F18-A501-4EB5958C4BBE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DC159-7D9F-4A53-989C-4E903326A27B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98C8E60-A969-4F1C-AC31-51C4A3F90C28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DE024-5093-419F-A50E-80356317B025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BD872D-D51C-4DA4-9505-DEE3595B12E1}" type="datetimeFigureOut">
              <a:rPr lang="es-AR"/>
              <a:pPr>
                <a:defRPr/>
              </a:pPr>
              <a:t>29/10/2016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itchFamily="34" charset="0"/>
              </a:defRPr>
            </a:lvl1pPr>
          </a:lstStyle>
          <a:p>
            <a:fld id="{3D14C003-40ED-4252-A2DD-A8CE63BDC673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341438"/>
            <a:ext cx="8312497" cy="396044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/>
              <a:t>En tierras extrañas: inserción de los bibliotecarios en el sistema educativo del GCBA.</a:t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r>
              <a:rPr lang="es-AR" dirty="0"/>
              <a:t>Proyecto de investigación</a:t>
            </a:r>
          </a:p>
        </p:txBody>
      </p:sp>
      <p:sp>
        <p:nvSpPr>
          <p:cNvPr id="9219" name="2 Subtítulo"/>
          <p:cNvSpPr>
            <a:spLocks noGrp="1"/>
          </p:cNvSpPr>
          <p:nvPr>
            <p:ph type="subTitle" idx="1"/>
          </p:nvPr>
        </p:nvSpPr>
        <p:spPr>
          <a:xfrm>
            <a:off x="395288" y="5732463"/>
            <a:ext cx="5105406" cy="936625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es-AR" altLang="en-US" sz="2000" b="1" dirty="0" smtClean="0">
                <a:solidFill>
                  <a:schemeClr val="tx1"/>
                </a:solidFill>
              </a:rPr>
              <a:t>Dirección: </a:t>
            </a:r>
            <a:r>
              <a:rPr lang="es-AR" altLang="en-US" sz="2000" b="1" dirty="0" smtClean="0">
                <a:solidFill>
                  <a:schemeClr val="tx1"/>
                </a:solidFill>
              </a:rPr>
              <a:t>Prof. Julio Díaz </a:t>
            </a:r>
            <a:r>
              <a:rPr lang="es-AR" altLang="en-US" sz="2000" b="1" dirty="0" err="1" smtClean="0">
                <a:solidFill>
                  <a:schemeClr val="tx1"/>
                </a:solidFill>
              </a:rPr>
              <a:t>Jatuf</a:t>
            </a:r>
            <a:endParaRPr lang="es-AR" altLang="en-US" sz="20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es-AR" altLang="en-US" sz="2000" b="1" dirty="0" smtClean="0">
                <a:solidFill>
                  <a:schemeClr val="tx1"/>
                </a:solidFill>
              </a:rPr>
              <a:t>Alumno/a: </a:t>
            </a:r>
            <a:r>
              <a:rPr lang="es-AR" altLang="en-US" sz="2000" b="1" dirty="0" smtClean="0">
                <a:solidFill>
                  <a:schemeClr val="tx1"/>
                </a:solidFill>
              </a:rPr>
              <a:t>Mauro Falduto</a:t>
            </a:r>
            <a:endParaRPr lang="es-AR" altLang="en-US" sz="20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endParaRPr lang="es-AR" altLang="en-US" sz="2300" dirty="0" smtClean="0"/>
          </a:p>
          <a:p>
            <a:pPr marR="0" eaLnBrk="1" hangingPunct="1">
              <a:lnSpc>
                <a:spcPct val="90000"/>
              </a:lnSpc>
            </a:pPr>
            <a:endParaRPr lang="es-AR" altLang="en-US" sz="2300" dirty="0" smtClean="0"/>
          </a:p>
        </p:txBody>
      </p:sp>
      <p:pic>
        <p:nvPicPr>
          <p:cNvPr id="9220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210" y="214290"/>
            <a:ext cx="73145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0"/>
            <a:ext cx="2428860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65" y="142853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0"/>
            <a:ext cx="2500298" cy="111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" name="1 Rectángulo"/>
          <p:cNvSpPr/>
          <p:nvPr/>
        </p:nvSpPr>
        <p:spPr>
          <a:xfrm>
            <a:off x="565938" y="1341439"/>
            <a:ext cx="832654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9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800</a:t>
            </a:r>
          </a:p>
          <a:p>
            <a:pPr algn="ctr"/>
            <a:r>
              <a:rPr lang="es-E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Posibles puestos de trabajo</a:t>
            </a:r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404664"/>
            <a:ext cx="756084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«Art. 100. OBLIGACIONES DEL/LA MAESTRO BIBLIOTECARIO/</a:t>
            </a:r>
          </a:p>
          <a:p>
            <a:r>
              <a:rPr lang="es-AR" dirty="0" smtClean="0"/>
              <a:t>MAESTRA BIBLIOTECARIA.</a:t>
            </a:r>
          </a:p>
          <a:p>
            <a:r>
              <a:rPr lang="es-AR" dirty="0" smtClean="0"/>
              <a:t>El/La Maestro Bibliotecario/ Maestra Bibliotecaria, será responsable del fondo</a:t>
            </a:r>
          </a:p>
          <a:p>
            <a:r>
              <a:rPr lang="es-AR" dirty="0" smtClean="0"/>
              <a:t>bibliográfico del establecimiento, de los materiales audiovisuales y didácticos</a:t>
            </a:r>
          </a:p>
          <a:p>
            <a:r>
              <a:rPr lang="es-AR" dirty="0" smtClean="0"/>
              <a:t>puestos bajo su custodia y del ámbito físico en el que cumple sus funciones .</a:t>
            </a:r>
          </a:p>
          <a:p>
            <a:r>
              <a:rPr lang="es-AR" dirty="0" smtClean="0"/>
              <a:t>Sin perjuicio de las obligaciones establecidas en el artículo 68 del presente</a:t>
            </a:r>
          </a:p>
          <a:p>
            <a:r>
              <a:rPr lang="es-AR" dirty="0" smtClean="0"/>
              <a:t>en lo pertinente, le corresponde:</a:t>
            </a:r>
          </a:p>
          <a:p>
            <a:r>
              <a:rPr lang="es-AR" dirty="0" smtClean="0"/>
              <a:t>1. Asegurarse que el material de la biblioteca esté disponible para</a:t>
            </a:r>
          </a:p>
          <a:p>
            <a:r>
              <a:rPr lang="es-AR" dirty="0" smtClean="0"/>
              <a:t>educadores y educandos;</a:t>
            </a:r>
          </a:p>
          <a:p>
            <a:r>
              <a:rPr lang="es-AR" sz="2400" b="1" dirty="0" smtClean="0">
                <a:solidFill>
                  <a:schemeClr val="accent1"/>
                </a:solidFill>
              </a:rPr>
              <a:t>2. Conocer el diseño curricular.» 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pPr algn="r"/>
            <a:r>
              <a:rPr lang="es-AR" dirty="0" smtClean="0"/>
              <a:t>		Extraído del Reglamento Escolar del GCBA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7618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9029551"/>
              </p:ext>
            </p:extLst>
          </p:nvPr>
        </p:nvGraphicFramePr>
        <p:xfrm>
          <a:off x="-26946" y="-43160"/>
          <a:ext cx="9170946" cy="690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997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738254541"/>
              </p:ext>
            </p:extLst>
          </p:nvPr>
        </p:nvGraphicFramePr>
        <p:xfrm>
          <a:off x="0" y="-17818"/>
          <a:ext cx="9144000" cy="687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256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211" y="214291"/>
            <a:ext cx="877747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Imagen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0"/>
            <a:ext cx="2357422" cy="115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CuadroTexto 4"/>
          <p:cNvSpPr txBox="1">
            <a:spLocks noChangeArrowheads="1"/>
          </p:cNvSpPr>
          <p:nvPr/>
        </p:nvSpPr>
        <p:spPr bwMode="auto">
          <a:xfrm>
            <a:off x="1042988" y="83661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051720" y="2924944"/>
            <a:ext cx="56166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 por su atención!</a:t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docentesuplente@yahoo.com.ar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150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En tierras extrañas: inserción de los bibliotecarios en el sistema educativo del GCBA.  Proyecto de investigación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Jornadas TAB Temas Actuales en Bibliotecología  La construcción de competencias para bibliotecarios en el Instituto de Formación Técnica Superior (IFTS) No.13</dc:title>
  <dc:creator>PATRICIA</dc:creator>
  <cp:lastModifiedBy>USUARIO</cp:lastModifiedBy>
  <cp:revision>24</cp:revision>
  <dcterms:created xsi:type="dcterms:W3CDTF">2016-09-06T00:42:51Z</dcterms:created>
  <dcterms:modified xsi:type="dcterms:W3CDTF">2016-10-29T16:21:19Z</dcterms:modified>
</cp:coreProperties>
</file>